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248E39B-51BF-4955-B918-FAE4BA6F6E83}"/>
    <pc:docChg chg="custSel modSld">
      <pc:chgData name="Narelle Wheaton" userId="6e1b2b30-480e-4f91-806b-6735d5b9e446" providerId="ADAL" clId="{E248E39B-51BF-4955-B918-FAE4BA6F6E83}" dt="2023-08-05T04:26:45.362" v="19" actId="1076"/>
      <pc:docMkLst>
        <pc:docMk/>
      </pc:docMkLst>
      <pc:sldChg chg="modSp mod">
        <pc:chgData name="Narelle Wheaton" userId="6e1b2b30-480e-4f91-806b-6735d5b9e446" providerId="ADAL" clId="{E248E39B-51BF-4955-B918-FAE4BA6F6E83}" dt="2023-08-05T04:26:39.211" v="18" actId="14100"/>
        <pc:sldMkLst>
          <pc:docMk/>
          <pc:sldMk cId="1373672252" sldId="256"/>
        </pc:sldMkLst>
        <pc:spChg chg="mod">
          <ac:chgData name="Narelle Wheaton" userId="6e1b2b30-480e-4f91-806b-6735d5b9e446" providerId="ADAL" clId="{E248E39B-51BF-4955-B918-FAE4BA6F6E83}" dt="2023-08-05T04:26:39.211" v="18" actId="14100"/>
          <ac:spMkLst>
            <pc:docMk/>
            <pc:sldMk cId="1373672252" sldId="256"/>
            <ac:spMk id="3" creationId="{BA2B3A8E-3633-4ADC-BEBA-30965F686B99}"/>
          </ac:spMkLst>
        </pc:spChg>
      </pc:sldChg>
      <pc:sldChg chg="modSp mod">
        <pc:chgData name="Narelle Wheaton" userId="6e1b2b30-480e-4f91-806b-6735d5b9e446" providerId="ADAL" clId="{E248E39B-51BF-4955-B918-FAE4BA6F6E83}" dt="2023-08-05T04:26:45.362" v="19" actId="1076"/>
        <pc:sldMkLst>
          <pc:docMk/>
          <pc:sldMk cId="593965935" sldId="259"/>
        </pc:sldMkLst>
        <pc:spChg chg="mod">
          <ac:chgData name="Narelle Wheaton" userId="6e1b2b30-480e-4f91-806b-6735d5b9e446" providerId="ADAL" clId="{E248E39B-51BF-4955-B918-FAE4BA6F6E83}" dt="2023-08-05T04:26:45.362" v="19" actId="1076"/>
          <ac:spMkLst>
            <pc:docMk/>
            <pc:sldMk cId="593965935" sldId="259"/>
            <ac:spMk id="3" creationId="{BA2B3A8E-3633-4ADC-BEBA-30965F686B9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D2CCE-59BD-4D1E-88AD-65886260E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627A0F-115D-4608-9480-CAD986D21F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6A1F41-DDE4-4D5E-83F1-96602A7D7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20FA32-D284-4D70-B5B5-8255A9BF3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DE0BE0-B36A-41FF-8F64-5B5F84872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6692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5A12F-B711-41C2-8078-4E2542BB3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64A6E2-8CA7-4F96-A8B2-5C5EF30402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4F9CA-9F91-411A-A9B9-F9E1B4716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000CB2-E169-4391-BF33-872D90F49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78AD5-9BB5-4990-A5BF-1757D9090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9892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543168-5FCD-49F9-8861-E661EB4F71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21062B-53DA-49A7-918B-ED1322ADB9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D6A17-6927-4673-8ED7-8E8616AC0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EB8502-F923-4830-88F3-2A6828186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2CEC4-A7DF-4D95-95C7-99FDACDBA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608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5A70E-1231-466F-BD6D-1F37DA0C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69EFE-F8FD-4EC9-B767-2249C35C92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EB432F-EF2A-47A6-962C-141396888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068FA-F452-40DF-AD64-91BC2FBAF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AC87A-10EC-43A5-940C-1EB0EEFD7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41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7700B-4519-4D6B-82C3-2A21A5A6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E6B8B2-062B-4F9E-ADB8-9611FA613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237BD-C5B6-460A-8893-3A1343199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55A8C9-409F-404E-AD6E-521C12806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CD6130-32AD-4837-8BD8-AC2862F47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7853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D96DE-E2DA-4435-8A4D-800C2FD88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AF99E-C7C4-44F1-80A7-0A13A1172B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04617C-C525-441F-98CC-1DD8CCBC0F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3E632-E9C6-4108-AC25-22EDA539D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B55AD2-1FBA-4C02-827F-80AD50E09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E3B807-C884-4F4D-BF7C-E6182187D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6678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2A94D-EAE3-407D-8450-8AAB1CC30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99934-4632-46F9-A581-D8A55E34C6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2AEF34-144D-4CBF-B8C7-C2EEE856E0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E5D85E-2C01-4BCB-BF84-7A7B56C487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CB947A-ED0C-4564-BFBE-8AB8CCEF2D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84A847-A6E7-46D7-95A3-61D7C7083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C5A68F-F588-4209-A4E0-064C62538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B806F1-A084-4BE0-94E5-321519C73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8437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33076-ACA5-4BB1-92F6-94C132D9B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9C4646-8F10-4728-9292-514734B6B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6459A9-C4D2-4353-8A1F-12B5863A1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748AF9-FB10-4DB9-AF19-3C0CE85A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829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36EB2B-1010-405B-94BD-01CB3F16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3B4525-5FFD-475F-AAC7-0AEB64F7E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5F3E86-182E-4B39-8074-629E17DBF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9856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43E36-6D3B-40A2-99AE-75A3C42F2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EB7891-E3A7-4032-A8ED-B0563F230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BC1571-7DD8-4594-BBB5-1BFDBB1F0B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FDEC58-18FC-4349-98F9-09B51DA8F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70DADF-4E9C-474F-BE72-EDD19001A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511DD1-6975-4146-AEC0-78C49B05C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0833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73890-40FA-4167-A908-BF98BEED5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E6B227-05EE-44A6-B6F6-980268946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C9D5B6-6643-4D23-B2CC-F5252D4AD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4C375A-1C9D-4FF7-985A-1D5641F62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D4DB90-B5F4-4D07-8AE8-32A2F31AF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390930-125D-474A-BB85-FC6FAEC1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6387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3DE79C-7834-46BB-AA8A-17622F949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6B0B83-F2FC-4DBF-862A-8075A0B31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1FE87-63DF-4B3B-A4C0-16EA105C57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66D5B-76AD-45BF-A60E-938FDEB0A72E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FC5BF-2CFA-49DA-972C-CEB8A7D344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DD3D0-F41A-489D-943A-66B40234F0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13060-A1D6-4DFE-926B-23A1F60574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8093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2B3A8E-3633-4ADC-BEBA-30965F686B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1817"/>
            <a:ext cx="9144000" cy="5286103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My heart is fixed, eternal God,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Fixed on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my unchanging choice is made,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is my prophet, priest and king,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did for me salvation bring,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while I've breath I mean to sing: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672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2B3A8E-3633-4ADC-BEBA-30965F686B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53441"/>
            <a:ext cx="9144000" cy="492034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others boast of heaps of gold,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riches never can be told,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gold will waste and wear away,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honors perish in a day,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portion never can decay,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859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2B3A8E-3633-4ADC-BEBA-30965F686B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9235"/>
            <a:ext cx="9144000" cy="501613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pining sickness or in health,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deepest poverty or wealth,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in that all important day,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 the summons must obey,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pass from this dark world away,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85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2B3A8E-3633-4ADC-BEBA-30965F686B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07720"/>
            <a:ext cx="9144000" cy="524255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 home, abroad, by night, by day,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Where'er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 speak, or sing, or pray,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Him first and last, Him all day long,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hope, my solace and my song,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send the ringing cry along: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me.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0AEB75-B484-4374-B983-C254D7F0B482}"/>
              </a:ext>
            </a:extLst>
          </p:cNvPr>
          <p:cNvSpPr txBox="1"/>
          <p:nvPr/>
        </p:nvSpPr>
        <p:spPr>
          <a:xfrm>
            <a:off x="357052" y="5887776"/>
            <a:ext cx="6096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My heart is fixed, eternal God</a:t>
            </a:r>
          </a:p>
          <a:p>
            <a:r>
              <a:rPr lang="en-US" sz="1400" dirty="0">
                <a:solidFill>
                  <a:schemeClr val="bg1"/>
                </a:solidFill>
              </a:rPr>
              <a:t>Richard Jukes (1804-1867)</a:t>
            </a:r>
          </a:p>
          <a:p>
            <a:r>
              <a:rPr lang="en-US" sz="14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593965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267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2022-05-05T07:02:18Z</dcterms:created>
  <dcterms:modified xsi:type="dcterms:W3CDTF">2023-08-05T04:26:45Z</dcterms:modified>
</cp:coreProperties>
</file>